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2" r:id="rId6"/>
    <p:sldId id="263" r:id="rId7"/>
  </p:sldIdLst>
  <p:sldSz cx="18288000" cy="10287000"/>
  <p:notesSz cx="10287000" cy="18288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0" d="100"/>
          <a:sy n="50" d="100"/>
        </p:scale>
        <p:origin x="946" y="2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3130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19acb5a9-8642-8bfe-8000-000007938568.png"/>
          <p:cNvPicPr>
            <a:picLocks noChangeAspect="1"/>
          </p:cNvPicPr>
          <p:nvPr/>
        </p:nvPicPr>
        <p:blipFill>
          <a:blip r:embed="rId3"/>
          <a:srcRect t="53926" b="-2000"/>
          <a:stretch>
            <a:fillRect/>
          </a:stretch>
        </p:blipFill>
        <p:spPr>
          <a:xfrm>
            <a:off x="0" y="5341620"/>
            <a:ext cx="18288000" cy="4945380"/>
          </a:xfrm>
          <a:prstGeom prst="rect">
            <a:avLst/>
          </a:prstGeom>
        </p:spPr>
      </p:pic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4E23474D-4907-93FE-1C8A-122F750D0B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1817" y="0"/>
            <a:ext cx="3231006" cy="534162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19acb5c9-2462-8c34-8000-00008c8f316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19acb5cc-3c72-83fe-8000-0000fbe500d6.png"/>
          <p:cNvPicPr>
            <a:picLocks noChangeAspect="1"/>
          </p:cNvPicPr>
          <p:nvPr/>
        </p:nvPicPr>
        <p:blipFill>
          <a:blip r:embed="rId3"/>
          <a:srcRect t="12592"/>
          <a:stretch>
            <a:fillRect/>
          </a:stretch>
        </p:blipFill>
        <p:spPr>
          <a:xfrm>
            <a:off x="0" y="762000"/>
            <a:ext cx="18288000" cy="89916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19acb5c6-d832-8be4-8000-0000b5b5759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19acb5e2-1242-858d-8000-00009903212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19acb5e1-d1a2-83ac-8000-0000a6a5412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</Words>
  <Application>Microsoft Office PowerPoint</Application>
  <PresentationFormat>Personalizado</PresentationFormat>
  <Paragraphs>6</Paragraphs>
  <Slides>6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8" baseType="lpstr">
      <vt:lpstr>Arial</vt:lpstr>
      <vt:lpstr>Custom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Encuentro con Auditores Internos</dc:title>
  <dc:subject>Encuentro con Auditores Internos</dc:subject>
  <dc:creator>Kimi</dc:creator>
  <cp:lastModifiedBy>Jesús Marmolejo</cp:lastModifiedBy>
  <cp:revision>2</cp:revision>
  <dcterms:created xsi:type="dcterms:W3CDTF">2025-11-28T17:38:04Z</dcterms:created>
  <dcterms:modified xsi:type="dcterms:W3CDTF">2025-11-28T17:41:32Z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{"Label":"Encuentro con Auditores Internos","ContentProducer":"001191110108MACG2KBH8F10000","ProduceID":"d4kt24atuj35cppfjqf0","ReservedCode1":"","ContentPropagator":"001191110108MACG2KBH8F20000","PropagateID":"d4kt24atuj35cppfjqf0","ReservedCode2":""}</vt:lpwstr>
  </property>
</Properties>
</file>